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7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5949" userDrawn="1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783C"/>
    <a:srgbClr val="DD5C30"/>
    <a:srgbClr val="3C3C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759" autoAdjust="0"/>
    <p:restoredTop sz="96197" autoAdjust="0"/>
  </p:normalViewPr>
  <p:slideViewPr>
    <p:cSldViewPr snapToGrid="0" snapToObjects="1" showGuides="1">
      <p:cViewPr varScale="1">
        <p:scale>
          <a:sx n="111" d="100"/>
          <a:sy n="111" d="100"/>
        </p:scale>
        <p:origin x="224" y="376"/>
      </p:cViewPr>
      <p:guideLst>
        <p:guide pos="5949"/>
        <p:guide orient="horz"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137" d="100"/>
          <a:sy n="137" d="100"/>
        </p:scale>
        <p:origin x="4744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9D07E-DAEA-3E43-8AD1-9B0873FB551A}" type="datetimeFigureOut">
              <a:rPr lang="fr-FR" smtClean="0"/>
              <a:t>05/03/2023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F9731F-95B1-1047-A9A5-CBF9FF3C33CB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24449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2D426-6319-1843-BB06-506424092938}" type="datetimeFigureOut">
              <a:rPr lang="fr-FR" smtClean="0"/>
              <a:t>05/03/2023</a:t>
            </a:fld>
            <a:endParaRPr lang="fr-FR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28229E-A5D3-DE47-928C-2ED6A4F8D306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5900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-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1">
            <a:extLst>
              <a:ext uri="{FF2B5EF4-FFF2-40B4-BE49-F238E27FC236}">
                <a16:creationId xmlns:a16="http://schemas.microsoft.com/office/drawing/2014/main" id="{72EF0B01-5A7B-9280-868B-4F1A5D60569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880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itre 13"/>
          <p:cNvSpPr>
            <a:spLocks noGrp="1"/>
          </p:cNvSpPr>
          <p:nvPr>
            <p:ph type="title" hasCustomPrompt="1"/>
          </p:nvPr>
        </p:nvSpPr>
        <p:spPr>
          <a:xfrm>
            <a:off x="1107254" y="3961396"/>
            <a:ext cx="8327542" cy="587767"/>
          </a:xfrm>
          <a:prstGeom prst="rect">
            <a:avLst/>
          </a:prstGeom>
        </p:spPr>
        <p:txBody>
          <a:bodyPr/>
          <a:lstStyle>
            <a:lvl1pPr>
              <a:defRPr sz="3500" b="1" i="0" baseline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fr-FR" dirty="0" err="1"/>
              <a:t>Presentation</a:t>
            </a:r>
            <a:r>
              <a:rPr lang="fr-FR" dirty="0"/>
              <a:t> </a:t>
            </a:r>
            <a:r>
              <a:rPr lang="fr-FR" dirty="0" err="1"/>
              <a:t>title</a:t>
            </a:r>
            <a:r>
              <a:rPr lang="fr-FR" dirty="0"/>
              <a:t> – one line</a:t>
            </a:r>
          </a:p>
        </p:txBody>
      </p:sp>
      <p:sp>
        <p:nvSpPr>
          <p:cNvPr id="7" name="Espace réservé du texte 16"/>
          <p:cNvSpPr>
            <a:spLocks noGrp="1"/>
          </p:cNvSpPr>
          <p:nvPr>
            <p:ph type="body" sz="quarter" idx="10" hasCustomPrompt="1"/>
          </p:nvPr>
        </p:nvSpPr>
        <p:spPr>
          <a:xfrm>
            <a:off x="1106771" y="4557940"/>
            <a:ext cx="8328025" cy="46967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aseline="0">
                <a:solidFill>
                  <a:schemeClr val="tx2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 err="1"/>
              <a:t>Postagraduate</a:t>
            </a:r>
            <a:r>
              <a:rPr lang="fr-FR" dirty="0"/>
              <a:t> Dissertation in </a:t>
            </a:r>
            <a:r>
              <a:rPr lang="fr-FR" dirty="0" err="1"/>
              <a:t>Clinical</a:t>
            </a:r>
            <a:r>
              <a:rPr lang="fr-FR" dirty="0"/>
              <a:t> Psychology</a:t>
            </a:r>
          </a:p>
        </p:txBody>
      </p:sp>
      <p:sp>
        <p:nvSpPr>
          <p:cNvPr id="8" name="Espace réservé du texte 16"/>
          <p:cNvSpPr>
            <a:spLocks noGrp="1"/>
          </p:cNvSpPr>
          <p:nvPr>
            <p:ph type="body" sz="quarter" idx="11" hasCustomPrompt="1"/>
          </p:nvPr>
        </p:nvSpPr>
        <p:spPr>
          <a:xfrm>
            <a:off x="1106771" y="5043451"/>
            <a:ext cx="8328025" cy="46967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aseline="0">
                <a:solidFill>
                  <a:schemeClr val="tx2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fr-FR" dirty="0" err="1"/>
              <a:t>Presenter</a:t>
            </a:r>
            <a:r>
              <a:rPr lang="fr-FR" dirty="0"/>
              <a:t> – Location – Date</a:t>
            </a: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4C20E5F6-118C-6A34-4114-8F7E95A8AA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831479" y="4963325"/>
            <a:ext cx="1905000" cy="914400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AE8189FA-E4EF-7FEB-7C16-A337CB2F7EDF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773604" y="3764907"/>
            <a:ext cx="1908145" cy="1107955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0E88D02B-A649-2FDA-C0F9-987E6098747B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316709" y="1084239"/>
            <a:ext cx="1580124" cy="1460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21279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756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-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880"/>
          <a:stretch/>
        </p:blipFill>
        <p:spPr>
          <a:xfrm>
            <a:off x="0" y="0"/>
            <a:ext cx="12192000" cy="5768975"/>
          </a:xfrm>
          <a:prstGeom prst="rect">
            <a:avLst/>
          </a:prstGeom>
        </p:spPr>
      </p:pic>
      <p:sp>
        <p:nvSpPr>
          <p:cNvPr id="4" name="Espace réservé du contenu 3"/>
          <p:cNvSpPr>
            <a:spLocks noGrp="1"/>
          </p:cNvSpPr>
          <p:nvPr>
            <p:ph sz="quarter" idx="10" hasCustomPrompt="1"/>
          </p:nvPr>
        </p:nvSpPr>
        <p:spPr>
          <a:xfrm>
            <a:off x="874713" y="2102946"/>
            <a:ext cx="10225087" cy="3666029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Clr>
                <a:schemeClr val="accent2"/>
              </a:buClr>
              <a:buFont typeface="Wingdings" charset="2"/>
              <a:buChar char="§"/>
              <a:defRPr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  <a:lvl2pPr marL="685800" indent="-228600">
              <a:buClr>
                <a:schemeClr val="accent2"/>
              </a:buClr>
              <a:buFont typeface="Wingdings" charset="2"/>
              <a:buChar char="§"/>
              <a:defRPr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buClr>
                <a:schemeClr val="accent2"/>
              </a:buClr>
              <a:buFont typeface="Wingdings" charset="2"/>
              <a:buChar char="§"/>
              <a:defRPr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buClr>
                <a:schemeClr val="accent2"/>
              </a:buClr>
              <a:buFont typeface="Wingdings" charset="2"/>
              <a:buChar char="§"/>
              <a:defRPr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4pPr>
          </a:lstStyle>
          <a:p>
            <a:pPr lvl="0"/>
            <a:r>
              <a:rPr lang="fr-FR" dirty="0" err="1"/>
              <a:t>Level</a:t>
            </a:r>
            <a:r>
              <a:rPr lang="fr-FR" dirty="0"/>
              <a:t> 1</a:t>
            </a:r>
          </a:p>
          <a:p>
            <a:pPr lvl="1"/>
            <a:r>
              <a:rPr lang="fr-FR" dirty="0" err="1"/>
              <a:t>Level</a:t>
            </a:r>
            <a:r>
              <a:rPr lang="fr-FR" dirty="0"/>
              <a:t> 2</a:t>
            </a:r>
          </a:p>
          <a:p>
            <a:pPr lvl="2"/>
            <a:r>
              <a:rPr lang="fr-FR" dirty="0" err="1"/>
              <a:t>Level</a:t>
            </a:r>
            <a:r>
              <a:rPr lang="fr-FR" dirty="0"/>
              <a:t> 3</a:t>
            </a:r>
          </a:p>
          <a:p>
            <a:pPr lvl="3"/>
            <a:r>
              <a:rPr lang="fr-FR" dirty="0" err="1"/>
              <a:t>Level</a:t>
            </a:r>
            <a:r>
              <a:rPr lang="fr-FR" dirty="0"/>
              <a:t> 4</a:t>
            </a:r>
          </a:p>
        </p:txBody>
      </p:sp>
      <p:sp>
        <p:nvSpPr>
          <p:cNvPr id="5" name="Titre 13"/>
          <p:cNvSpPr>
            <a:spLocks noGrp="1"/>
          </p:cNvSpPr>
          <p:nvPr>
            <p:ph type="title" hasCustomPrompt="1"/>
          </p:nvPr>
        </p:nvSpPr>
        <p:spPr>
          <a:xfrm>
            <a:off x="874713" y="1515179"/>
            <a:ext cx="8327542" cy="587767"/>
          </a:xfrm>
          <a:prstGeom prst="rect">
            <a:avLst/>
          </a:prstGeom>
        </p:spPr>
        <p:txBody>
          <a:bodyPr/>
          <a:lstStyle>
            <a:lvl1pPr>
              <a:defRPr sz="2800" b="1" i="0" baseline="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fr-FR" dirty="0" err="1"/>
              <a:t>Presentation</a:t>
            </a:r>
            <a:r>
              <a:rPr lang="fr-FR" dirty="0"/>
              <a:t> </a:t>
            </a:r>
            <a:r>
              <a:rPr lang="fr-FR" dirty="0" err="1"/>
              <a:t>title</a:t>
            </a:r>
            <a:r>
              <a:rPr lang="fr-FR" dirty="0"/>
              <a:t> – one line</a:t>
            </a:r>
          </a:p>
        </p:txBody>
      </p:sp>
      <p:sp>
        <p:nvSpPr>
          <p:cNvPr id="6" name="ZoneTexte 5"/>
          <p:cNvSpPr txBox="1"/>
          <p:nvPr userDrawn="1"/>
        </p:nvSpPr>
        <p:spPr>
          <a:xfrm>
            <a:off x="9413934" y="6216896"/>
            <a:ext cx="22497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81EA0223-3D14-C84A-AE2B-9CB9ED9A928C}" type="slidenum">
              <a:rPr lang="fr-FR" sz="1600" smtClean="0">
                <a:solidFill>
                  <a:schemeClr val="tx2"/>
                </a:solidFill>
              </a:rPr>
              <a:pPr algn="r"/>
              <a:t>‹N›</a:t>
            </a:fld>
            <a:endParaRPr lang="fr-FR" sz="1600" dirty="0">
              <a:solidFill>
                <a:schemeClr val="tx2"/>
              </a:solidFill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55A93115-590A-F406-EC06-3A1CEA4A2E1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182329" y="0"/>
            <a:ext cx="962637" cy="889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39879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51">
          <p15:clr>
            <a:srgbClr val="FBAE40"/>
          </p15:clr>
        </p15:guide>
        <p15:guide id="2" orient="horz" pos="1253">
          <p15:clr>
            <a:srgbClr val="FBAE40"/>
          </p15:clr>
        </p15:guide>
        <p15:guide id="3" orient="horz" pos="3634">
          <p15:clr>
            <a:srgbClr val="FBAE40"/>
          </p15:clr>
        </p15:guide>
        <p15:guide id="4" pos="6992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47017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11" r:id="rId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97967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>
            <a:extLst>
              <a:ext uri="{FF2B5EF4-FFF2-40B4-BE49-F238E27FC236}">
                <a16:creationId xmlns:a16="http://schemas.microsoft.com/office/drawing/2014/main" id="{78B67008-E028-0D09-C8F5-4E1B9CF62F83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Titolo 2">
            <a:extLst>
              <a:ext uri="{FF2B5EF4-FFF2-40B4-BE49-F238E27FC236}">
                <a16:creationId xmlns:a16="http://schemas.microsoft.com/office/drawing/2014/main" id="{341A809E-218C-C26A-7B6A-3B1DA5D43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2638155"/>
      </p:ext>
    </p:extLst>
  </p:cSld>
  <p:clrMapOvr>
    <a:masterClrMapping/>
  </p:clrMapOvr>
</p:sld>
</file>

<file path=ppt/theme/theme1.xml><?xml version="1.0" encoding="utf-8"?>
<a:theme xmlns:a="http://schemas.openxmlformats.org/drawingml/2006/main" name="COST_ppt-16_9-color_2">
  <a:themeElements>
    <a:clrScheme name="COST THEME GREEN">
      <a:dk1>
        <a:srgbClr val="000000"/>
      </a:dk1>
      <a:lt1>
        <a:srgbClr val="FFFFFF"/>
      </a:lt1>
      <a:dk2>
        <a:srgbClr val="737373"/>
      </a:dk2>
      <a:lt2>
        <a:srgbClr val="D2D2CD"/>
      </a:lt2>
      <a:accent1>
        <a:srgbClr val="00AB9D"/>
      </a:accent1>
      <a:accent2>
        <a:srgbClr val="6E82BE"/>
      </a:accent2>
      <a:accent3>
        <a:srgbClr val="2D3778"/>
      </a:accent3>
      <a:accent4>
        <a:srgbClr val="961E64"/>
      </a:accent4>
      <a:accent5>
        <a:srgbClr val="692364"/>
      </a:accent5>
      <a:accent6>
        <a:srgbClr val="E1783C"/>
      </a:accent6>
      <a:hlink>
        <a:srgbClr val="D7D2C3"/>
      </a:hlink>
      <a:folHlink>
        <a:srgbClr val="9B9B9B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ST_ppt_16X9_161212_OK" id="{403582E6-73BD-334F-B01F-7B4BB617AACB}" vid="{66E6D947-834A-5747-90BE-A14D8451F25B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COST_ppt-16_9-color_1</Template>
  <TotalTime>12</TotalTime>
  <Words>0</Words>
  <Application>Microsoft Macintosh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COST_ppt-16_9-color_2</vt:lpstr>
      <vt:lpstr>Presentazione standard di PowerPoint</vt:lpstr>
      <vt:lpstr>Presentazione standard di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subject/>
  <dc:creator>Dina Di Giacomo</dc:creator>
  <cp:keywords/>
  <dc:description/>
  <cp:lastModifiedBy>Dina Di Giacomo</cp:lastModifiedBy>
  <cp:revision>3</cp:revision>
  <dcterms:created xsi:type="dcterms:W3CDTF">2023-03-05T12:46:34Z</dcterms:created>
  <dcterms:modified xsi:type="dcterms:W3CDTF">2023-03-05T13:00:49Z</dcterms:modified>
  <cp:category/>
</cp:coreProperties>
</file>